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82" r:id="rId4"/>
    <p:sldId id="272" r:id="rId5"/>
    <p:sldId id="274" r:id="rId6"/>
    <p:sldId id="275" r:id="rId7"/>
    <p:sldId id="285" r:id="rId8"/>
    <p:sldId id="280" r:id="rId9"/>
    <p:sldId id="286" r:id="rId10"/>
    <p:sldId id="287" r:id="rId11"/>
    <p:sldId id="273" r:id="rId12"/>
    <p:sldId id="284" r:id="rId13"/>
    <p:sldId id="277" r:id="rId14"/>
    <p:sldId id="263" r:id="rId15"/>
    <p:sldId id="258" r:id="rId16"/>
    <p:sldId id="270" r:id="rId17"/>
    <p:sldId id="271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E0F99-C496-48EE-B0AC-303984E70F3C}" v="17" dt="2022-02-09T19:16:04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FE0E0F99-C496-48EE-B0AC-303984E70F3C}"/>
    <pc:docChg chg="undo custSel addSld delSld modSld sldOrd">
      <pc:chgData name="Erik Manis" userId="88af51049543f108" providerId="LiveId" clId="{FE0E0F99-C496-48EE-B0AC-303984E70F3C}" dt="2022-02-09T19:16:29.656" v="113" actId="26606"/>
      <pc:docMkLst>
        <pc:docMk/>
      </pc:docMkLst>
      <pc:sldChg chg="addSp delSp modSp mod">
        <pc:chgData name="Erik Manis" userId="88af51049543f108" providerId="LiveId" clId="{FE0E0F99-C496-48EE-B0AC-303984E70F3C}" dt="2022-02-09T19:07:13.482" v="4" actId="26606"/>
        <pc:sldMkLst>
          <pc:docMk/>
          <pc:sldMk cId="3903332358" sldId="269"/>
        </pc:sldMkLst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" creationId="{DA009D7D-8D1A-4C31-9239-0F84FFBDB9D3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3" creationId="{3298A509-2051-40B2-B8C6-785AC74000EB}"/>
          </ac:spMkLst>
        </pc:spChg>
        <pc:spChg chg="mod or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4" creationId="{558158B8-F9FF-4D51-A373-14307776B698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5" creationId="{E45F1066-EC65-4F3D-8FE8-0CA7C5AC241F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8" creationId="{1C799903-48D5-4A31-A1A2-541072D9771E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0" creationId="{8EFFF109-FC58-4FD3-BE05-9775A1310F5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2" creationId="{E1B96AD6-92A9-4273-A62B-96A1C3E0BA9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4" creationId="{463EEC44-1BA3-44ED-81FC-A644B04B2A44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9" creationId="{8380AD67-C5CA-4918-B4BB-C359BB03EEDD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1" creationId="{EABAD4DA-87BA-4F70-9EF0-45C6BCF17823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3" creationId="{915128D9-2797-47FA-B6FE-EC24E6B8437A}"/>
          </ac:spMkLst>
        </pc:spChg>
        <pc:picChg chg="add mod ord modCrop">
          <ac:chgData name="Erik Manis" userId="88af51049543f108" providerId="LiveId" clId="{FE0E0F99-C496-48EE-B0AC-303984E70F3C}" dt="2022-02-09T19:07:13.482" v="4" actId="26606"/>
          <ac:picMkLst>
            <pc:docMk/>
            <pc:sldMk cId="3903332358" sldId="269"/>
            <ac:picMk id="7" creationId="{5100A47B-AA7F-423B-BFA3-49085EF412B2}"/>
          </ac:picMkLst>
        </pc:picChg>
      </pc:sldChg>
      <pc:sldChg chg="addSp delSp modSp mod">
        <pc:chgData name="Erik Manis" userId="88af51049543f108" providerId="LiveId" clId="{FE0E0F99-C496-48EE-B0AC-303984E70F3C}" dt="2022-02-09T19:08:40.652" v="20" actId="26606"/>
        <pc:sldMkLst>
          <pc:docMk/>
          <pc:sldMk cId="4276750218" sldId="274"/>
        </pc:sldMkLst>
        <pc:spChg chg="mod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2" creationId="{94EE3A7E-A89C-4EA6-ABDA-6F1A84EB3C84}"/>
          </ac:spMkLst>
        </pc:spChg>
        <pc:spChg chg="del">
          <ac:chgData name="Erik Manis" userId="88af51049543f108" providerId="LiveId" clId="{FE0E0F99-C496-48EE-B0AC-303984E70F3C}" dt="2022-02-09T19:08:12.345" v="12" actId="478"/>
          <ac:spMkLst>
            <pc:docMk/>
            <pc:sldMk cId="4276750218" sldId="274"/>
            <ac:spMk id="3" creationId="{EE71A8BA-2688-40A3-BC09-109B63C6AAAC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" creationId="{5D55077F-841F-4613-9E99-C50677AE1545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" creationId="{202FB593-D555-43D2-AE1F-70D1ED2AE27E}"/>
          </ac:spMkLst>
        </pc:spChg>
        <pc:spChg chg="add del mod">
          <ac:chgData name="Erik Manis" userId="88af51049543f108" providerId="LiveId" clId="{FE0E0F99-C496-48EE-B0AC-303984E70F3C}" dt="2022-02-09T19:08:14.830" v="13" actId="478"/>
          <ac:spMkLst>
            <pc:docMk/>
            <pc:sldMk cId="4276750218" sldId="274"/>
            <ac:spMk id="7" creationId="{80A346D6-4ABE-4D25-BAF2-0685CD65125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8" creationId="{68AF5748-FED8-45BA-8631-26D1D10F3246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0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2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9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1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3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5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7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9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1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2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3" creationId="{E41809D1-F12E-46BB-B804-5F209D325E8B}"/>
          </ac:spMkLst>
        </pc:spChg>
        <pc:picChg chg="del">
          <ac:chgData name="Erik Manis" userId="88af51049543f108" providerId="LiveId" clId="{FE0E0F99-C496-48EE-B0AC-303984E70F3C}" dt="2022-02-09T19:08:16.214" v="14" actId="478"/>
          <ac:picMkLst>
            <pc:docMk/>
            <pc:sldMk cId="4276750218" sldId="274"/>
            <ac:picMk id="8" creationId="{D1F6C3FB-4E6D-467C-B59A-143AA303464E}"/>
          </ac:picMkLst>
        </pc:picChg>
        <pc:picChg chg="add mod ord">
          <ac:chgData name="Erik Manis" userId="88af51049543f108" providerId="LiveId" clId="{FE0E0F99-C496-48EE-B0AC-303984E70F3C}" dt="2022-02-09T19:08:40.652" v="20" actId="26606"/>
          <ac:picMkLst>
            <pc:docMk/>
            <pc:sldMk cId="4276750218" sldId="274"/>
            <ac:picMk id="10" creationId="{6A54A89B-E44A-4326-9F68-324B694EFC96}"/>
          </ac:picMkLst>
        </pc:picChg>
      </pc:sldChg>
      <pc:sldChg chg="addSp delSp modSp mod addAnim">
        <pc:chgData name="Erik Manis" userId="88af51049543f108" providerId="LiveId" clId="{FE0E0F99-C496-48EE-B0AC-303984E70F3C}" dt="2022-02-09T19:10:06.787" v="46" actId="1440"/>
        <pc:sldMkLst>
          <pc:docMk/>
          <pc:sldMk cId="1436625744" sldId="275"/>
        </pc:sldMkLst>
        <pc:spChg chg="mo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09:01.349" v="24" actId="478"/>
          <ac:spMkLst>
            <pc:docMk/>
            <pc:sldMk cId="1436625744" sldId="275"/>
            <ac:spMk id="3" creationId="{6F020079-CAA6-47D7-86A5-6EE4E5AFFF65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4" creationId="{8CA1E675-9E0E-453C-912A-F3A6E3DE5FA7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09:04.869" v="25" actId="478"/>
          <ac:spMkLst>
            <pc:docMk/>
            <pc:sldMk cId="1436625744" sldId="275"/>
            <ac:spMk id="8" creationId="{21953AE6-82CB-45E6-82D7-70BB36FDC0ED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19" creationId="{21516CB1-E8C8-4751-B6A6-46B2D1E72A61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1" creationId="{90C0C0D1-E79A-41FF-8322-256F6DD1499B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3" creationId="{395FA420-5595-49D1-9D5F-79EC43B5557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2" creationId="{471D98A4-63C4-4A75-BD52-CB7C4B67430F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4" creationId="{A3473CF9-37EB-43E7-89EF-D2D1C53D1DAC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6" creationId="{586B4EF9-43BA-4655-A6FF-1D8E21574C95}"/>
          </ac:spMkLst>
        </pc:spChg>
        <pc:picChg chg="del">
          <ac:chgData name="Erik Manis" userId="88af51049543f108" providerId="LiveId" clId="{FE0E0F99-C496-48EE-B0AC-303984E70F3C}" dt="2022-02-09T19:08:55.740" v="23" actId="478"/>
          <ac:picMkLst>
            <pc:docMk/>
            <pc:sldMk cId="1436625744" sldId="275"/>
            <ac:picMk id="7" creationId="{A262339B-B334-4A3B-B3BF-65A2C31AFB5B}"/>
          </ac:picMkLst>
        </pc:picChg>
        <pc:picChg chg="add mod ord">
          <ac:chgData name="Erik Manis" userId="88af51049543f108" providerId="LiveId" clId="{FE0E0F99-C496-48EE-B0AC-303984E70F3C}" dt="2022-02-09T19:10:04.661" v="45" actId="1440"/>
          <ac:picMkLst>
            <pc:docMk/>
            <pc:sldMk cId="1436625744" sldId="275"/>
            <ac:picMk id="10" creationId="{17C20A7B-AB86-44D2-B374-2FA2A09F74C9}"/>
          </ac:picMkLst>
        </pc:picChg>
        <pc:picChg chg="del">
          <ac:chgData name="Erik Manis" userId="88af51049543f108" providerId="LiveId" clId="{FE0E0F99-C496-48EE-B0AC-303984E70F3C}" dt="2022-02-09T19:08:54.249" v="22" actId="478"/>
          <ac:picMkLst>
            <pc:docMk/>
            <pc:sldMk cId="1436625744" sldId="275"/>
            <ac:picMk id="11" creationId="{8E4C6A98-4536-4CCF-8D9C-F44A01F78C83}"/>
          </ac:picMkLst>
        </pc:picChg>
        <pc:picChg chg="add mod ord">
          <ac:chgData name="Erik Manis" userId="88af51049543f108" providerId="LiveId" clId="{FE0E0F99-C496-48EE-B0AC-303984E70F3C}" dt="2022-02-09T19:10:02.710" v="44" actId="1440"/>
          <ac:picMkLst>
            <pc:docMk/>
            <pc:sldMk cId="1436625744" sldId="275"/>
            <ac:picMk id="13" creationId="{8EC697FA-474D-413A-B1B1-3CB2145964E9}"/>
          </ac:picMkLst>
        </pc:picChg>
        <pc:picChg chg="add mod">
          <ac:chgData name="Erik Manis" userId="88af51049543f108" providerId="LiveId" clId="{FE0E0F99-C496-48EE-B0AC-303984E70F3C}" dt="2022-02-09T19:10:01.071" v="43" actId="1440"/>
          <ac:picMkLst>
            <pc:docMk/>
            <pc:sldMk cId="1436625744" sldId="275"/>
            <ac:picMk id="15" creationId="{BFF36CEB-64F3-4F61-A4B4-E297B0EE943E}"/>
          </ac:picMkLst>
        </pc:picChg>
        <pc:picChg chg="add mod">
          <ac:chgData name="Erik Manis" userId="88af51049543f108" providerId="LiveId" clId="{FE0E0F99-C496-48EE-B0AC-303984E70F3C}" dt="2022-02-09T19:10:06.787" v="46" actId="1440"/>
          <ac:picMkLst>
            <pc:docMk/>
            <pc:sldMk cId="1436625744" sldId="275"/>
            <ac:picMk id="17" creationId="{4EFC57EA-3941-4010-899F-DF695B7274F8}"/>
          </ac:picMkLst>
        </pc:picChg>
      </pc:sldChg>
      <pc:sldChg chg="addSp delSp modSp del mod">
        <pc:chgData name="Erik Manis" userId="88af51049543f108" providerId="LiveId" clId="{FE0E0F99-C496-48EE-B0AC-303984E70F3C}" dt="2022-02-09T19:11:19.172" v="56" actId="47"/>
        <pc:sldMkLst>
          <pc:docMk/>
          <pc:sldMk cId="2988619269" sldId="279"/>
        </pc:sldMkLst>
        <pc:spChg chg="del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3" creationId="{6F020079-CAA6-47D7-86A5-6EE4E5AFFF65}"/>
          </ac:spMkLst>
        </pc:spChg>
        <pc:spChg chg="add mod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7" creationId="{D61D12FF-A336-4436-9AA2-E73C79D6E726}"/>
          </ac:spMkLst>
        </pc:spChg>
      </pc:sldChg>
      <pc:sldChg chg="addSp delSp modSp mod setBg addAnim">
        <pc:chgData name="Erik Manis" userId="88af51049543f108" providerId="LiveId" clId="{FE0E0F99-C496-48EE-B0AC-303984E70F3C}" dt="2022-02-09T19:11:54.519" v="64" actId="962"/>
        <pc:sldMkLst>
          <pc:docMk/>
          <pc:sldMk cId="553810613" sldId="280"/>
        </pc:sldMkLst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11:31.874" v="58" actId="478"/>
          <ac:spMkLst>
            <pc:docMk/>
            <pc:sldMk cId="553810613" sldId="280"/>
            <ac:spMk id="3" creationId="{6F020079-CAA6-47D7-86A5-6EE4E5AFFF65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11:34.371" v="59" actId="478"/>
          <ac:spMkLst>
            <pc:docMk/>
            <pc:sldMk cId="553810613" sldId="280"/>
            <ac:spMk id="7" creationId="{28E700C2-2912-4219-A002-24782DC3D69C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4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6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8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0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2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4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6" creationId="{08C9B587-E65E-4B52-B37C-ABEBB6E87928}"/>
          </ac:spMkLst>
        </pc:spChg>
        <pc:picChg chg="add mod ord">
          <ac:chgData name="Erik Manis" userId="88af51049543f108" providerId="LiveId" clId="{FE0E0F99-C496-48EE-B0AC-303984E70F3C}" dt="2022-02-09T19:11:54.519" v="64" actId="962"/>
          <ac:picMkLst>
            <pc:docMk/>
            <pc:sldMk cId="553810613" sldId="280"/>
            <ac:picMk id="9" creationId="{57ED919E-1D1A-4532-BE82-0C30C86AE78D}"/>
          </ac:picMkLst>
        </pc:picChg>
      </pc:sldChg>
      <pc:sldChg chg="addSp delSp modSp mod ord">
        <pc:chgData name="Erik Manis" userId="88af51049543f108" providerId="LiveId" clId="{FE0E0F99-C496-48EE-B0AC-303984E70F3C}" dt="2022-02-09T19:08:45.407" v="21" actId="26606"/>
        <pc:sldMkLst>
          <pc:docMk/>
          <pc:sldMk cId="374271976" sldId="282"/>
        </pc:sldMkLst>
        <pc:spChg chg="mod or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" creationId="{D8DA8A77-3D5C-4128-8B2B-79B94B6CB9CE}"/>
          </ac:spMkLst>
        </pc:spChg>
        <pc:spChg chg="del">
          <ac:chgData name="Erik Manis" userId="88af51049543f108" providerId="LiveId" clId="{FE0E0F99-C496-48EE-B0AC-303984E70F3C}" dt="2022-02-09T19:07:37.735" v="6" actId="478"/>
          <ac:spMkLst>
            <pc:docMk/>
            <pc:sldMk cId="374271976" sldId="282"/>
            <ac:spMk id="3" creationId="{F38787CF-E34F-434A-88EB-F854CA168C88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" creationId="{24B6F35E-3464-40B1-9ADD-8CC3CEE8D694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" creationId="{4D22F2C5-A1C5-4698-8F8C-30ACEF1CF019}"/>
          </ac:spMkLst>
        </pc:spChg>
        <pc:spChg chg="add del mod">
          <ac:chgData name="Erik Manis" userId="88af51049543f108" providerId="LiveId" clId="{FE0E0F99-C496-48EE-B0AC-303984E70F3C}" dt="2022-02-09T19:07:39.993" v="7" actId="478"/>
          <ac:spMkLst>
            <pc:docMk/>
            <pc:sldMk cId="374271976" sldId="282"/>
            <ac:spMk id="8" creationId="{41A82823-1220-4453-B9A8-E08DBD13484E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6" creationId="{68AF5748-FED8-45BA-8631-26D1D10F3246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8" creationId="{AF2F604E-43BE-4DC3-B983-E071523364F8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20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9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1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3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2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4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6" creationId="{E41809D1-F12E-46BB-B804-5F209D325E8B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0" creationId="{08C9B587-E65E-4B52-B37C-ABEBB6E87928}"/>
          </ac:spMkLst>
        </pc:spChg>
        <pc:picChg chg="del">
          <ac:chgData name="Erik Manis" userId="88af51049543f108" providerId="LiveId" clId="{FE0E0F99-C496-48EE-B0AC-303984E70F3C}" dt="2022-02-09T19:07:32.717" v="5" actId="478"/>
          <ac:picMkLst>
            <pc:docMk/>
            <pc:sldMk cId="374271976" sldId="282"/>
            <ac:picMk id="7" creationId="{87D96748-0503-4406-B63E-B2ABD1A922FF}"/>
          </ac:picMkLst>
        </pc:picChg>
        <pc:picChg chg="add mod ord">
          <ac:chgData name="Erik Manis" userId="88af51049543f108" providerId="LiveId" clId="{FE0E0F99-C496-48EE-B0AC-303984E70F3C}" dt="2022-02-09T19:08:45.407" v="21" actId="26606"/>
          <ac:picMkLst>
            <pc:docMk/>
            <pc:sldMk cId="374271976" sldId="282"/>
            <ac:picMk id="10" creationId="{2B410CBB-C85E-428F-9B23-FDFBF3F8FBBD}"/>
          </ac:picMkLst>
        </pc:picChg>
      </pc:sldChg>
      <pc:sldChg chg="del">
        <pc:chgData name="Erik Manis" userId="88af51049543f108" providerId="LiveId" clId="{FE0E0F99-C496-48EE-B0AC-303984E70F3C}" dt="2022-02-09T19:11:25.533" v="57" actId="47"/>
        <pc:sldMkLst>
          <pc:docMk/>
          <pc:sldMk cId="2562645357" sldId="283"/>
        </pc:sldMkLst>
      </pc:sldChg>
      <pc:sldChg chg="addSp delSp modSp add mod setBg delDesignElem">
        <pc:chgData name="Erik Manis" userId="88af51049543f108" providerId="LiveId" clId="{FE0E0F99-C496-48EE-B0AC-303984E70F3C}" dt="2022-02-09T19:10:50.691" v="54" actId="18131"/>
        <pc:sldMkLst>
          <pc:docMk/>
          <pc:sldMk cId="3913878256" sldId="285"/>
        </pc:sldMkLst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1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3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5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7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9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3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7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8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9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0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1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2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3" creationId="{E41809D1-F12E-46BB-B804-5F209D325E8B}"/>
          </ac:spMkLst>
        </pc:spChg>
        <pc:picChg chg="add mod ord modCrop">
          <ac:chgData name="Erik Manis" userId="88af51049543f108" providerId="LiveId" clId="{FE0E0F99-C496-48EE-B0AC-303984E70F3C}" dt="2022-02-09T19:10:50.691" v="54" actId="18131"/>
          <ac:picMkLst>
            <pc:docMk/>
            <pc:sldMk cId="3913878256" sldId="285"/>
            <ac:picMk id="6" creationId="{7DF166AF-E2DA-459F-8DFA-EABFAD4C57E3}"/>
          </ac:picMkLst>
        </pc:picChg>
        <pc:picChg chg="del">
          <ac:chgData name="Erik Manis" userId="88af51049543f108" providerId="LiveId" clId="{FE0E0F99-C496-48EE-B0AC-303984E70F3C}" dt="2022-02-09T19:10:25.755" v="49" actId="478"/>
          <ac:picMkLst>
            <pc:docMk/>
            <pc:sldMk cId="3913878256" sldId="285"/>
            <ac:picMk id="10" creationId="{6A54A89B-E44A-4326-9F68-324B694EFC96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5:38.130" v="97" actId="26606"/>
        <pc:sldMkLst>
          <pc:docMk/>
          <pc:sldMk cId="235050542" sldId="286"/>
        </pc:sldMkLst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3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5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7" creationId="{6234BCC6-39B9-47D9-8BF8-C665401AE23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8" creationId="{55666830-9A19-4E01-8505-D6C7F9AC5665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9" creationId="{72A9CE9D-DAC3-40AF-B504-78A64A909F9D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0" creationId="{AE9FC877-7FB6-4D22-9988-35420644E202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1" creationId="{506D7452-6CDE-4381-86CE-07B2459383D5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2" creationId="{E41809D1-F12E-46BB-B804-5F209D325E8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3" creationId="{762DA937-8B55-4317-BD32-98D7AF30E39E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4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5" creationId="{C52EE5A8-045B-4D39-8ED1-513334085EE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6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4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6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8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8" creationId="{FB33DC6A-1F1C-4A06-834E-CFF88F1C0BB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9" creationId="{0FE1D5CF-87B8-4A8A-AD3C-01D06A60769B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0" creationId="{60926200-45C2-41E9-839F-31CD5FE4CD5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2" creationId="{08C9B587-E65E-4B52-B37C-ABEBB6E87928}"/>
          </ac:spMkLst>
        </pc:spChg>
        <pc:picChg chg="add mod ord modCrop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6" creationId="{63CAB5BD-9B52-4F83-B004-5D2D1966A6EC}"/>
          </ac:picMkLst>
        </pc:picChg>
        <pc:picChg chg="add del mod ord modCrop">
          <ac:chgData name="Erik Manis" userId="88af51049543f108" providerId="LiveId" clId="{FE0E0F99-C496-48EE-B0AC-303984E70F3C}" dt="2022-02-09T19:15:00.226" v="89" actId="478"/>
          <ac:picMkLst>
            <pc:docMk/>
            <pc:sldMk cId="235050542" sldId="286"/>
            <ac:picMk id="8" creationId="{82530AE1-045E-4D66-A8A7-212E781BE379}"/>
          </ac:picMkLst>
        </pc:picChg>
        <pc:picChg chg="del">
          <ac:chgData name="Erik Manis" userId="88af51049543f108" providerId="LiveId" clId="{FE0E0F99-C496-48EE-B0AC-303984E70F3C}" dt="2022-02-09T19:12:03.669" v="67" actId="478"/>
          <ac:picMkLst>
            <pc:docMk/>
            <pc:sldMk cId="235050542" sldId="286"/>
            <ac:picMk id="9" creationId="{57ED919E-1D1A-4532-BE82-0C30C86AE78D}"/>
          </ac:picMkLst>
        </pc:picChg>
        <pc:picChg chg="add mod ord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11" creationId="{4F589E4A-76A7-47EA-9B21-0A3D3EC1CAA0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6:29.656" v="113" actId="26606"/>
        <pc:sldMkLst>
          <pc:docMk/>
          <pc:sldMk cId="1501062780" sldId="287"/>
        </pc:sldMkLst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5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6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7" creationId="{6234BCC6-39B9-47D9-8BF8-C665401AE23C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8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9" creationId="{72A9CE9D-DAC3-40AF-B504-78A64A909F9D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0" creationId="{E41809D1-F12E-46BB-B804-5F209D325E8B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1" creationId="{506D7452-6CDE-4381-86CE-07B2459383D5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2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3" creationId="{762DA937-8B55-4317-BD32-98D7AF30E39E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4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5" creationId="{C52EE5A8-045B-4D39-8ED1-513334085EE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6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8" creationId="{C1A1C5D3-C053-4EE9-BE1A-419B6E27CCAE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9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30" creationId="{586B4EF9-43BA-4655-A6FF-1D8E21574C95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9" creationId="{932495F0-C5CB-4823-AE70-EED61EBAB1BD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1" creationId="{CB8B9C25-D80D-48EC-B83A-231219A80C3F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3" creationId="{601CC70B-8875-45A1-8AFD-7D546E3C0C1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7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8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9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1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3" creationId="{D7D03296-BABA-47AD-A5D5-ED156727016E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4" creationId="{284A8429-F65A-490D-96E4-1158D3E8A026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5" creationId="{0F022291-A82B-4D23-A1E0-5F9BD684669E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8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9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0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1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4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5" creationId="{88263A24-0C1F-4677-B43C-4AE14E276B27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6" creationId="{0ADDB668-2CA4-4D2B-9C34-3487CA330BA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7" creationId="{2568BC19-F052-4108-93E1-6A3D1DEC072F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8" creationId="{D5FD337D-4D6B-4C8B-B6F5-121097E09881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8" creationId="{932495F0-C5CB-4823-AE70-EED61EBAB1BD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9" creationId="{CB8B9C25-D80D-48EC-B83A-231219A80C3F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80" creationId="{601CC70B-8875-45A1-8AFD-7D546E3C0C16}"/>
          </ac:spMkLst>
        </pc:spChg>
        <pc:picChg chg="del">
          <ac:chgData name="Erik Manis" userId="88af51049543f108" providerId="LiveId" clId="{FE0E0F99-C496-48EE-B0AC-303984E70F3C}" dt="2022-02-09T19:14:14.056" v="82" actId="478"/>
          <ac:picMkLst>
            <pc:docMk/>
            <pc:sldMk cId="1501062780" sldId="287"/>
            <ac:picMk id="6" creationId="{63CAB5BD-9B52-4F83-B004-5D2D1966A6EC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7" creationId="{2835F051-B707-4ECF-A574-F654A19C9B3E}"/>
          </ac:picMkLst>
        </pc:picChg>
        <pc:picChg chg="del">
          <ac:chgData name="Erik Manis" userId="88af51049543f108" providerId="LiveId" clId="{FE0E0F99-C496-48EE-B0AC-303984E70F3C}" dt="2022-02-09T19:14:12.505" v="81" actId="478"/>
          <ac:picMkLst>
            <pc:docMk/>
            <pc:sldMk cId="1501062780" sldId="287"/>
            <ac:picMk id="8" creationId="{82530AE1-045E-4D66-A8A7-212E781BE379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10" creationId="{F2DA1C97-5B72-475D-B824-08B90C694D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Rectangle 3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79" name="Rectangle 4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2DA1C97-5B72-475D-B824-08B90C69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519260"/>
            <a:ext cx="5441001" cy="2489258"/>
          </a:xfrm>
          <a:prstGeom prst="rect">
            <a:avLst/>
          </a:prstGeom>
        </p:spPr>
      </p:pic>
      <p:sp>
        <p:nvSpPr>
          <p:cNvPr id="80" name="Rectangle 4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399" y="6356350"/>
            <a:ext cx="29993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9789" y="6356350"/>
            <a:ext cx="7077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35F051-B707-4ECF-A574-F654A19C9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3829078"/>
            <a:ext cx="5441001" cy="25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09D305-C81F-4ADE-A04A-640C13DE8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9" name="Freeform: Shape 5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Update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56A7ABF-1850-4133-AD0F-93869619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7" y="2541599"/>
            <a:ext cx="6429285" cy="302176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27FDC4-B384-4D76-9DF1-EAF4DEDF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78" y="3813390"/>
            <a:ext cx="5431536" cy="706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5D9-1707-43F2-A47D-DB5B4BE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337044"/>
            <a:ext cx="9842255" cy="4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7099B-782F-4209-A867-69DAF6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931327"/>
            <a:ext cx="8519898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05AF-EB5E-4A0A-A9CE-DD4A9FD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59" y="1122363"/>
            <a:ext cx="7399661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8ED84-D3A5-412B-9A96-32F2736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73" y="3851679"/>
            <a:ext cx="862658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Rover Mini Project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1800"/>
              <a:t>Goals: Build a better understanding of the board, the h-bridge, and the Verilog software.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10CBB-C85E-428F-9B23-FDFBF3F8F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A54A89B-E44A-4326-9F68-324B694EF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2" name="Freeform: Shape 5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5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 Update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BFF36CEB-64F3-4F61-A4B4-E297B0EE9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-4" b="-4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C697FA-474D-413A-B1B1-3CB21459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7C20A7B-AB86-44D2-B374-2FA2A09F7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icture containing text, indoor, oven&#10;&#10;Description automatically generated">
            <a:extLst>
              <a:ext uri="{FF2B5EF4-FFF2-40B4-BE49-F238E27FC236}">
                <a16:creationId xmlns:a16="http://schemas.microsoft.com/office/drawing/2014/main" id="{4EFC57EA-3941-4010-899F-DF695B727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DF166AF-E2DA-459F-8DFA-EABFAD4C5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41" t="23768" r="15643" b="1259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38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7ED919E-1D1A-4532-BE82-0C30C86A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3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3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F589E4A-76A7-47EA-9B21-0A3D3EC1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72" y="625683"/>
            <a:ext cx="4553029" cy="274320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3CAB5BD-9B52-4F83-B004-5D2D1966A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902" r="25362" b="-1901"/>
          <a:stretch/>
        </p:blipFill>
        <p:spPr>
          <a:xfrm>
            <a:off x="6994071" y="3837952"/>
            <a:ext cx="4708833" cy="21679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5500" y="6356350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0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174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Group 3</vt:lpstr>
      <vt:lpstr>Rover Mini Project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Software Update</vt:lpstr>
      <vt:lpstr>Software Update</vt:lpstr>
      <vt:lpstr>Gantt</vt:lpstr>
      <vt:lpstr>Overall Budget</vt:lpstr>
      <vt:lpstr>Labor Costs</vt:lpstr>
      <vt:lpstr>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Manis, Erik</cp:lastModifiedBy>
  <cp:revision>7</cp:revision>
  <dcterms:created xsi:type="dcterms:W3CDTF">2022-02-02T17:20:00Z</dcterms:created>
  <dcterms:modified xsi:type="dcterms:W3CDTF">2022-02-09T19:16:33Z</dcterms:modified>
</cp:coreProperties>
</file>